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Arimo Bold" panose="020B0704020202020204" pitchFamily="34" charset="0"/>
      <p:regular r:id="rId7"/>
      <p:bold r:id="rId8"/>
    </p:embeddedFont>
    <p:embeddedFont>
      <p:font typeface="Calibri" panose="020F0502020204030204" pitchFamily="34" charset="0"/>
      <p:regular r:id="rId9"/>
      <p:bold r:id="rId10"/>
      <p:italic r:id="rId11"/>
      <p:boldItalic r:id="rId12"/>
    </p:embeddedFont>
    <p:embeddedFont>
      <p:font typeface="Oswald Bold" pitchFamily="2" charset="77"/>
      <p:regular r:id="rId13"/>
      <p:bold r:id="rId14"/>
    </p:embeddedFont>
    <p:embeddedFont>
      <p:font typeface="Playlist Script"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43" autoAdjust="0"/>
  </p:normalViewPr>
  <p:slideViewPr>
    <p:cSldViewPr>
      <p:cViewPr varScale="1">
        <p:scale>
          <a:sx n="60" d="100"/>
          <a:sy n="60" d="100"/>
        </p:scale>
        <p:origin x="14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grpSp>
        <p:nvGrpSpPr>
          <p:cNvPr id="3" name="Group 3"/>
          <p:cNvGrpSpPr/>
          <p:nvPr/>
        </p:nvGrpSpPr>
        <p:grpSpPr>
          <a:xfrm>
            <a:off x="-345030" y="-325169"/>
            <a:ext cx="18915888" cy="18915888"/>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19608"/>
              </a:srgbClr>
            </a:solidFill>
          </p:spPr>
        </p:sp>
      </p:grpSp>
      <p:sp>
        <p:nvSpPr>
          <p:cNvPr id="5" name="TextBox 5"/>
          <p:cNvSpPr txBox="1"/>
          <p:nvPr/>
        </p:nvSpPr>
        <p:spPr>
          <a:xfrm>
            <a:off x="514350" y="736333"/>
            <a:ext cx="17259300" cy="8820748"/>
          </a:xfrm>
          <a:prstGeom prst="rect">
            <a:avLst/>
          </a:prstGeom>
        </p:spPr>
        <p:txBody>
          <a:bodyPr lIns="0" tIns="0" rIns="0" bIns="0" rtlCol="0" anchor="t">
            <a:spAutoFit/>
          </a:bodyPr>
          <a:lstStyle/>
          <a:p>
            <a:pPr algn="ctr">
              <a:lnSpc>
                <a:spcPts val="7670"/>
              </a:lnSpc>
            </a:pPr>
            <a:r>
              <a:rPr lang="en-US" sz="5400" dirty="0">
                <a:solidFill>
                  <a:srgbClr val="FFFFFF"/>
                </a:solidFill>
                <a:latin typeface="Oswald Bold"/>
              </a:rPr>
              <a:t>“Moreover, when you fast, do not be like the hypocrites, with a sad countenance. For they disfigure their faces that they may appear to men to be fasting. Assuredly, I say to you, they have their reward. But you, when you fast, anoint your head and wash your face, so that you do not appear to men to be fasting, but to your Father who is in the secret place; and your Father who sees in secret will reward you openly.” </a:t>
            </a:r>
          </a:p>
          <a:p>
            <a:pPr algn="ctr">
              <a:lnSpc>
                <a:spcPts val="7670"/>
              </a:lnSpc>
            </a:pPr>
            <a:endParaRPr lang="en-US" sz="700" dirty="0">
              <a:solidFill>
                <a:srgbClr val="FFFFFF"/>
              </a:solidFill>
              <a:latin typeface="Arimo Bold"/>
            </a:endParaRPr>
          </a:p>
          <a:p>
            <a:pPr algn="ctr">
              <a:lnSpc>
                <a:spcPts val="7670"/>
              </a:lnSpc>
            </a:pPr>
            <a:r>
              <a:rPr lang="en-US" sz="6018" dirty="0">
                <a:solidFill>
                  <a:srgbClr val="FFFFFF"/>
                </a:solidFill>
                <a:latin typeface="Oswald Bold"/>
              </a:rPr>
              <a:t>MATTHEW 6:16-18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8809921" y="9005016"/>
            <a:ext cx="668157" cy="506568"/>
          </a:xfrm>
          <a:prstGeom prst="rect">
            <a:avLst/>
          </a:prstGeom>
        </p:spPr>
      </p:pic>
      <p:sp>
        <p:nvSpPr>
          <p:cNvPr id="4" name="AutoShape 4"/>
          <p:cNvSpPr/>
          <p:nvPr/>
        </p:nvSpPr>
        <p:spPr>
          <a:xfrm>
            <a:off x="3447658" y="5774306"/>
            <a:ext cx="11392684" cy="0"/>
          </a:xfrm>
          <a:prstGeom prst="line">
            <a:avLst/>
          </a:prstGeom>
          <a:ln w="152400" cap="rnd">
            <a:solidFill>
              <a:srgbClr val="FFFFFF"/>
            </a:solidFill>
            <a:prstDash val="solid"/>
            <a:headEnd type="none" w="sm" len="sm"/>
            <a:tailEnd type="none" w="sm" len="sm"/>
          </a:ln>
        </p:spPr>
      </p:sp>
      <p:sp>
        <p:nvSpPr>
          <p:cNvPr id="5" name="TextBox 5"/>
          <p:cNvSpPr txBox="1"/>
          <p:nvPr/>
        </p:nvSpPr>
        <p:spPr>
          <a:xfrm>
            <a:off x="-2801248" y="3003550"/>
            <a:ext cx="23890495" cy="2139950"/>
          </a:xfrm>
          <a:prstGeom prst="rect">
            <a:avLst/>
          </a:prstGeom>
        </p:spPr>
        <p:txBody>
          <a:bodyPr lIns="0" tIns="0" rIns="0" bIns="0" rtlCol="0" anchor="t">
            <a:spAutoFit/>
          </a:bodyPr>
          <a:lstStyle/>
          <a:p>
            <a:pPr algn="ctr">
              <a:lnSpc>
                <a:spcPts val="17500"/>
              </a:lnSpc>
            </a:pPr>
            <a:r>
              <a:rPr lang="en-US" sz="12500" spc="250">
                <a:solidFill>
                  <a:srgbClr val="FFFFFF"/>
                </a:solidFill>
                <a:latin typeface="Oswald Bold"/>
              </a:rPr>
              <a:t>SERMON ON THE MOUNT </a:t>
            </a:r>
          </a:p>
        </p:txBody>
      </p:sp>
      <p:sp>
        <p:nvSpPr>
          <p:cNvPr id="6" name="TextBox 6"/>
          <p:cNvSpPr txBox="1"/>
          <p:nvPr/>
        </p:nvSpPr>
        <p:spPr>
          <a:xfrm>
            <a:off x="3281930" y="6346995"/>
            <a:ext cx="11724140" cy="1911350"/>
          </a:xfrm>
          <a:prstGeom prst="rect">
            <a:avLst/>
          </a:prstGeom>
        </p:spPr>
        <p:txBody>
          <a:bodyPr lIns="0" tIns="0" rIns="0" bIns="0" rtlCol="0" anchor="t">
            <a:spAutoFit/>
          </a:bodyPr>
          <a:lstStyle/>
          <a:p>
            <a:pPr algn="ctr">
              <a:lnSpc>
                <a:spcPts val="15400"/>
              </a:lnSpc>
            </a:pPr>
            <a:r>
              <a:rPr lang="en-US" sz="11000">
                <a:solidFill>
                  <a:srgbClr val="FFFFFF"/>
                </a:solidFill>
                <a:latin typeface="Playlist Script"/>
              </a:rPr>
              <a:t>Fasting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sp>
        <p:nvSpPr>
          <p:cNvPr id="3" name="TextBox 3"/>
          <p:cNvSpPr txBox="1"/>
          <p:nvPr/>
        </p:nvSpPr>
        <p:spPr>
          <a:xfrm>
            <a:off x="280036" y="4184650"/>
            <a:ext cx="17727929" cy="1717674"/>
          </a:xfrm>
          <a:prstGeom prst="rect">
            <a:avLst/>
          </a:prstGeom>
        </p:spPr>
        <p:txBody>
          <a:bodyPr lIns="0" tIns="0" rIns="0" bIns="0" rtlCol="0" anchor="t">
            <a:spAutoFit/>
          </a:bodyPr>
          <a:lstStyle/>
          <a:p>
            <a:pPr algn="ctr">
              <a:lnSpc>
                <a:spcPts val="14000"/>
              </a:lnSpc>
            </a:pPr>
            <a:r>
              <a:rPr lang="en-US" sz="10000" spc="200">
                <a:solidFill>
                  <a:srgbClr val="FFFFFF"/>
                </a:solidFill>
                <a:latin typeface="Oswald Bold"/>
              </a:rPr>
              <a:t>GOD EXPECTS US TO FAST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sp>
        <p:nvSpPr>
          <p:cNvPr id="3" name="TextBox 3"/>
          <p:cNvSpPr txBox="1"/>
          <p:nvPr/>
        </p:nvSpPr>
        <p:spPr>
          <a:xfrm>
            <a:off x="350869" y="4320197"/>
            <a:ext cx="17586262" cy="1646605"/>
          </a:xfrm>
          <a:prstGeom prst="rect">
            <a:avLst/>
          </a:prstGeom>
        </p:spPr>
        <p:txBody>
          <a:bodyPr lIns="0" tIns="0" rIns="0" bIns="0" rtlCol="0" anchor="t">
            <a:spAutoFit/>
          </a:bodyPr>
          <a:lstStyle/>
          <a:p>
            <a:pPr algn="ctr">
              <a:lnSpc>
                <a:spcPts val="14000"/>
              </a:lnSpc>
            </a:pPr>
            <a:r>
              <a:rPr lang="en-US" sz="10000" spc="200" dirty="0">
                <a:solidFill>
                  <a:srgbClr val="FFFFFF"/>
                </a:solidFill>
                <a:latin typeface="Oswald Bold"/>
              </a:rPr>
              <a:t>FASTING DISCIPLINES THE BODY</a:t>
            </a:r>
          </a:p>
        </p:txBody>
      </p:sp>
      <p:sp>
        <p:nvSpPr>
          <p:cNvPr id="4" name="TextBox 3">
            <a:extLst>
              <a:ext uri="{FF2B5EF4-FFF2-40B4-BE49-F238E27FC236}">
                <a16:creationId xmlns:a16="http://schemas.microsoft.com/office/drawing/2014/main" id="{E091B64C-577B-AA46-AEA1-2A3ABF9F7A05}"/>
              </a:ext>
            </a:extLst>
          </p:cNvPr>
          <p:cNvSpPr txBox="1"/>
          <p:nvPr/>
        </p:nvSpPr>
        <p:spPr>
          <a:xfrm>
            <a:off x="-1531088" y="2169042"/>
            <a:ext cx="184731" cy="369332"/>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sp>
        <p:nvSpPr>
          <p:cNvPr id="3" name="TextBox 3"/>
          <p:cNvSpPr txBox="1"/>
          <p:nvPr/>
        </p:nvSpPr>
        <p:spPr>
          <a:xfrm>
            <a:off x="647700" y="4320229"/>
            <a:ext cx="16992600" cy="1646541"/>
          </a:xfrm>
          <a:prstGeom prst="rect">
            <a:avLst/>
          </a:prstGeom>
        </p:spPr>
        <p:txBody>
          <a:bodyPr wrap="square" lIns="0" tIns="0" rIns="0" bIns="0" rtlCol="0" anchor="t">
            <a:spAutoFit/>
          </a:bodyPr>
          <a:lstStyle/>
          <a:p>
            <a:pPr algn="ctr">
              <a:lnSpc>
                <a:spcPts val="13999"/>
              </a:lnSpc>
            </a:pPr>
            <a:r>
              <a:rPr lang="en-US" sz="9999" spc="199" dirty="0">
                <a:solidFill>
                  <a:srgbClr val="FFFFFF"/>
                </a:solidFill>
                <a:latin typeface="Oswald Bold"/>
              </a:rPr>
              <a:t>A DEVOTED HEART IS REQUIRED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117</Words>
  <Application>Microsoft Macintosh PowerPoint</Application>
  <PresentationFormat>Custom</PresentationFormat>
  <Paragraphs>8</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Oswald Bold</vt:lpstr>
      <vt:lpstr>Calibri</vt:lpstr>
      <vt:lpstr>Playlist Script</vt:lpstr>
      <vt:lpstr>Arimo Bold</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on the Mount</dc:title>
  <cp:lastModifiedBy>Fellowship in Christ Church</cp:lastModifiedBy>
  <cp:revision>5</cp:revision>
  <dcterms:created xsi:type="dcterms:W3CDTF">2006-08-16T00:00:00Z</dcterms:created>
  <dcterms:modified xsi:type="dcterms:W3CDTF">2021-10-29T18:17:07Z</dcterms:modified>
  <dc:identifier>DAEkmVDtt8Q</dc:identifier>
</cp:coreProperties>
</file>